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5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" y="9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953400"/>
      </p:ext>
    </p:extLst>
  </p:cSld>
  <p:clrMapOvr>
    <a:masterClrMapping/>
  </p:clrMapOvr>
  <p:transition spd="slow" advTm="1790">
    <p:strip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069162"/>
      </p:ext>
    </p:extLst>
  </p:cSld>
  <p:clrMapOvr>
    <a:masterClrMapping/>
  </p:clrMapOvr>
  <p:transition spd="slow" advTm="1790">
    <p:strip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428202"/>
      </p:ext>
    </p:extLst>
  </p:cSld>
  <p:clrMapOvr>
    <a:masterClrMapping/>
  </p:clrMapOvr>
  <p:transition spd="slow" advTm="1790">
    <p:strip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925758"/>
      </p:ext>
    </p:extLst>
  </p:cSld>
  <p:clrMapOvr>
    <a:masterClrMapping/>
  </p:clrMapOvr>
  <p:transition spd="slow" advTm="1790">
    <p:strip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77676"/>
      </p:ext>
    </p:extLst>
  </p:cSld>
  <p:clrMapOvr>
    <a:masterClrMapping/>
  </p:clrMapOvr>
  <p:transition spd="slow" advTm="1790">
    <p:strip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854346"/>
      </p:ext>
    </p:extLst>
  </p:cSld>
  <p:clrMapOvr>
    <a:masterClrMapping/>
  </p:clrMapOvr>
  <p:transition spd="slow" advTm="1790">
    <p:strip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268260"/>
      </p:ext>
    </p:extLst>
  </p:cSld>
  <p:clrMapOvr>
    <a:masterClrMapping/>
  </p:clrMapOvr>
  <p:transition spd="slow" advTm="1790">
    <p:strip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446394"/>
      </p:ext>
    </p:extLst>
  </p:cSld>
  <p:clrMapOvr>
    <a:masterClrMapping/>
  </p:clrMapOvr>
  <p:transition spd="slow" advTm="1790">
    <p:strip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038540"/>
      </p:ext>
    </p:extLst>
  </p:cSld>
  <p:clrMapOvr>
    <a:masterClrMapping/>
  </p:clrMapOvr>
  <p:transition spd="slow" advTm="1790">
    <p:strip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132655"/>
      </p:ext>
    </p:extLst>
  </p:cSld>
  <p:clrMapOvr>
    <a:masterClrMapping/>
  </p:clrMapOvr>
  <p:transition spd="slow" advTm="1790">
    <p:strip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716781"/>
      </p:ext>
    </p:extLst>
  </p:cSld>
  <p:clrMapOvr>
    <a:masterClrMapping/>
  </p:clrMapOvr>
  <p:transition spd="slow" advTm="1790">
    <p:strip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621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Tm="1790">
    <p:strips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microsoft.com/office/2007/relationships/media" Target="../media/media8.wav"/><Relationship Id="rId1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microsoft.com/office/2007/relationships/media" Target="../media/media5.wav"/><Relationship Id="rId12" Type="http://schemas.openxmlformats.org/officeDocument/2006/relationships/audio" Target="../media/media7.wav"/><Relationship Id="rId17" Type="http://schemas.openxmlformats.org/officeDocument/2006/relationships/slideLayout" Target="../slideLayouts/slideLayout2.xml"/><Relationship Id="rId2" Type="http://schemas.openxmlformats.org/officeDocument/2006/relationships/video" Target="NULL" TargetMode="External"/><Relationship Id="rId16" Type="http://schemas.openxmlformats.org/officeDocument/2006/relationships/audio" Target="../media/media9.wav"/><Relationship Id="rId20" Type="http://schemas.openxmlformats.org/officeDocument/2006/relationships/image" Target="../media/image2.png"/><Relationship Id="rId1" Type="http://schemas.openxmlformats.org/officeDocument/2006/relationships/tags" Target="../tags/tag1.xml"/><Relationship Id="rId6" Type="http://schemas.openxmlformats.org/officeDocument/2006/relationships/audio" Target="../media/media4.wav"/><Relationship Id="rId11" Type="http://schemas.microsoft.com/office/2007/relationships/media" Target="../media/media7.wav"/><Relationship Id="rId5" Type="http://schemas.microsoft.com/office/2007/relationships/media" Target="../media/media4.wav"/><Relationship Id="rId15" Type="http://schemas.microsoft.com/office/2007/relationships/media" Target="../media/media9.wav"/><Relationship Id="rId10" Type="http://schemas.openxmlformats.org/officeDocument/2006/relationships/audio" Target="../media/media6.wav"/><Relationship Id="rId19" Type="http://schemas.openxmlformats.org/officeDocument/2006/relationships/image" Target="../media/image4.png"/><Relationship Id="rId4" Type="http://schemas.microsoft.com/office/2007/relationships/media" Target="../media/media3.mp4"/><Relationship Id="rId9" Type="http://schemas.microsoft.com/office/2007/relationships/media" Target="../media/media6.wav"/><Relationship Id="rId14" Type="http://schemas.openxmlformats.org/officeDocument/2006/relationships/audio" Target="../media/media8.wa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1DDF-FA45-432A-B4C7-68AFC9DAC9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HackRF+Portapack</a:t>
            </a:r>
            <a:r>
              <a:rPr lang="en-US" dirty="0"/>
              <a:t> H2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1E763-CBEC-47A6-AFAE-94632DFEC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Internal speaker test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263055"/>
      </p:ext>
    </p:extLst>
  </p:cSld>
  <p:clrMapOvr>
    <a:masterClrMapping/>
  </p:clrMapOvr>
  <p:transition spd="slow" advTm="1248">
    <p:strip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D2FC-B4F8-49B7-A452-1CF64981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CA5BD0-B9CC-41BB-895C-4F0336E8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 H1n recorder</a:t>
            </a:r>
          </a:p>
          <a:p>
            <a:pPr lvl="1"/>
            <a:r>
              <a:rPr lang="en-US" dirty="0"/>
              <a:t>Placed to the left, at 50 cm</a:t>
            </a:r>
          </a:p>
          <a:p>
            <a:pPr lvl="1"/>
            <a:r>
              <a:rPr lang="en-US" dirty="0"/>
              <a:t>All </a:t>
            </a:r>
            <a:r>
              <a:rPr lang="en-US" dirty="0" err="1"/>
              <a:t>autolevel</a:t>
            </a:r>
            <a:r>
              <a:rPr lang="en-US" dirty="0"/>
              <a:t>/low cut disabled</a:t>
            </a:r>
          </a:p>
          <a:p>
            <a:pPr lvl="1"/>
            <a:r>
              <a:rPr lang="en-US" dirty="0"/>
              <a:t>WAV 96k 24bit</a:t>
            </a:r>
          </a:p>
          <a:p>
            <a:r>
              <a:rPr lang="en-US" dirty="0"/>
              <a:t>Room 4x8x2 mt </a:t>
            </a:r>
            <a:r>
              <a:rPr lang="en-US" dirty="0" err="1"/>
              <a:t>aprox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endParaRPr lang="en-GB" dirty="0"/>
          </a:p>
        </p:txBody>
      </p:sp>
      <p:pic>
        <p:nvPicPr>
          <p:cNvPr id="8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60A0201-A65D-416B-AE3E-6DF3828FE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0293" y="1073709"/>
            <a:ext cx="4391376" cy="58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27487"/>
      </p:ext>
    </p:extLst>
  </p:cSld>
  <p:clrMapOvr>
    <a:masterClrMapping/>
  </p:clrMapOvr>
  <p:transition spd="slow" advTm="5337">
    <p:strips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60A0201-A65D-416B-AE3E-6DF3828FE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0293" y="1073709"/>
            <a:ext cx="4391376" cy="58551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F415963-2158-4DF8-A011-24BC6547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sound</a:t>
            </a:r>
            <a:endParaRPr lang="en-GB" dirty="0"/>
          </a:p>
        </p:txBody>
      </p:sp>
      <p:pic>
        <p:nvPicPr>
          <p:cNvPr id="9" name="silence">
            <a:hlinkClick r:id="" action="ppaction://media"/>
            <a:extLst>
              <a:ext uri="{FF2B5EF4-FFF2-40B4-BE49-F238E27FC236}">
                <a16:creationId xmlns:a16="http://schemas.microsoft.com/office/drawing/2014/main" id="{7E3EC2D9-9B03-4A56-8923-BDECCE5015F7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7464" y="3429000"/>
            <a:ext cx="1066447" cy="1066444"/>
          </a:xfrm>
        </p:spPr>
      </p:pic>
    </p:spTree>
    <p:extLst>
      <p:ext uri="{BB962C8B-B14F-4D97-AF65-F5344CB8AC3E}">
        <p14:creationId xmlns:p14="http://schemas.microsoft.com/office/powerpoint/2010/main" val="2047747565"/>
      </p:ext>
    </p:extLst>
  </p:cSld>
  <p:clrMapOvr>
    <a:masterClrMapping/>
  </p:clrMapOvr>
  <p:transition spd="slow" advTm="3565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" objId="9"/>
        <p14:stopEvt time="3565" objId="9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15963-2158-4DF8-A011-24BC6547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comparison</a:t>
            </a:r>
            <a:endParaRPr lang="en-GB" dirty="0"/>
          </a:p>
        </p:txBody>
      </p:sp>
      <p:pic>
        <p:nvPicPr>
          <p:cNvPr id="11" name="VID_20200410_234349">
            <a:hlinkClick r:id="" action="ppaction://media"/>
            <a:extLst>
              <a:ext uri="{FF2B5EF4-FFF2-40B4-BE49-F238E27FC236}">
                <a16:creationId xmlns:a16="http://schemas.microsoft.com/office/drawing/2014/main" id="{A7934445-4C56-4951-A153-82B258C8C4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3940" end="10086.5764"/>
                </p14:media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139289" y="1739898"/>
            <a:ext cx="2401712" cy="4098045"/>
          </a:xfrm>
          <a:prstGeom prst="rect">
            <a:avLst/>
          </a:prstGeom>
        </p:spPr>
      </p:pic>
      <p:pic>
        <p:nvPicPr>
          <p:cNvPr id="12" name="VID_20200411_114824">
            <a:hlinkClick r:id="" action="ppaction://media"/>
            <a:extLst>
              <a:ext uri="{FF2B5EF4-FFF2-40B4-BE49-F238E27FC236}">
                <a16:creationId xmlns:a16="http://schemas.microsoft.com/office/drawing/2014/main" id="{64862897-B451-4EA0-BAA7-B7EB3E5FD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4">
                  <p14:trim st="28220" end="16451.3211"/>
                </p14:media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651001" y="1739899"/>
            <a:ext cx="2396066" cy="4098044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18CFCAAB-C9E0-48E0-BEE9-0E8CD04EDBE7}"/>
              </a:ext>
            </a:extLst>
          </p:cNvPr>
          <p:cNvGraphicFramePr>
            <a:graphicFrameLocks noGrp="1"/>
          </p:cNvGraphicFramePr>
          <p:nvPr/>
        </p:nvGraphicFramePr>
        <p:xfrm>
          <a:off x="4047067" y="1739898"/>
          <a:ext cx="4092222" cy="4098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222">
                  <a:extLst>
                    <a:ext uri="{9D8B030D-6E8A-4147-A177-3AD203B41FA5}">
                      <a16:colId xmlns:a16="http://schemas.microsoft.com/office/drawing/2014/main" val="3889597249"/>
                    </a:ext>
                  </a:extLst>
                </a:gridCol>
              </a:tblGrid>
              <a:tr h="13660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Noise (volume 80)</a:t>
                      </a:r>
                      <a:endParaRPr lang="en-GB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06816"/>
                  </a:ext>
                </a:extLst>
              </a:tr>
              <a:tr h="1366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Noise (volume 99)</a:t>
                      </a:r>
                      <a:endParaRPr lang="en-GB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010153"/>
                  </a:ext>
                </a:extLst>
              </a:tr>
              <a:tr h="1366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Epic Sax (volume 80)</a:t>
                      </a:r>
                      <a:endParaRPr lang="en-GB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260001"/>
                  </a:ext>
                </a:extLst>
              </a:tr>
            </a:tbl>
          </a:graphicData>
        </a:graphic>
      </p:graphicFrame>
      <p:pic>
        <p:nvPicPr>
          <p:cNvPr id="16" name="no_case-epicsax-vol80">
            <a:hlinkClick r:id="" action="ppaction://media"/>
            <a:extLst>
              <a:ext uri="{FF2B5EF4-FFF2-40B4-BE49-F238E27FC236}">
                <a16:creationId xmlns:a16="http://schemas.microsoft.com/office/drawing/2014/main" id="{4A77BC0D-8A2D-4E0D-BBC3-F97F0EE5370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>
                  <p14:fade in="1000" out="1000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923601" y="4593519"/>
            <a:ext cx="965203" cy="965200"/>
          </a:xfrm>
          <a:prstGeom prst="rect">
            <a:avLst/>
          </a:prstGeom>
        </p:spPr>
      </p:pic>
      <p:pic>
        <p:nvPicPr>
          <p:cNvPr id="17" name="no_case-noise-vol80">
            <a:hlinkClick r:id="" action="ppaction://media"/>
            <a:extLst>
              <a:ext uri="{FF2B5EF4-FFF2-40B4-BE49-F238E27FC236}">
                <a16:creationId xmlns:a16="http://schemas.microsoft.com/office/drawing/2014/main" id="{03B32F81-5691-4F9D-B764-4907348F50A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>
                  <p14:fade in="1000" out="1000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923602" y="1935339"/>
            <a:ext cx="965200" cy="965200"/>
          </a:xfrm>
          <a:prstGeom prst="rect">
            <a:avLst/>
          </a:prstGeom>
        </p:spPr>
      </p:pic>
      <p:pic>
        <p:nvPicPr>
          <p:cNvPr id="18" name="no_case-noise-vol99">
            <a:hlinkClick r:id="" action="ppaction://media"/>
            <a:extLst>
              <a:ext uri="{FF2B5EF4-FFF2-40B4-BE49-F238E27FC236}">
                <a16:creationId xmlns:a16="http://schemas.microsoft.com/office/drawing/2014/main" id="{03DFBD9A-D207-49C3-A81C-95651DD5AF5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>
                  <p14:fade in="1000" out="1000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923600" y="3301295"/>
            <a:ext cx="965203" cy="965200"/>
          </a:xfrm>
          <a:prstGeom prst="rect">
            <a:avLst/>
          </a:prstGeom>
        </p:spPr>
      </p:pic>
      <p:pic>
        <p:nvPicPr>
          <p:cNvPr id="19" name="inside_case-epicsax-vol80">
            <a:hlinkClick r:id="" action="ppaction://media"/>
            <a:extLst>
              <a:ext uri="{FF2B5EF4-FFF2-40B4-BE49-F238E27FC236}">
                <a16:creationId xmlns:a16="http://schemas.microsoft.com/office/drawing/2014/main" id="{447D6886-8D7A-4705-A6F3-18E6114B98F4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>
                  <p14:fade in="1000" out="1000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432755" y="4593516"/>
            <a:ext cx="965200" cy="965203"/>
          </a:xfrm>
          <a:prstGeom prst="rect">
            <a:avLst/>
          </a:prstGeom>
        </p:spPr>
      </p:pic>
      <p:pic>
        <p:nvPicPr>
          <p:cNvPr id="20" name="inside_case-noise-vol80">
            <a:hlinkClick r:id="" action="ppaction://media"/>
            <a:extLst>
              <a:ext uri="{FF2B5EF4-FFF2-40B4-BE49-F238E27FC236}">
                <a16:creationId xmlns:a16="http://schemas.microsoft.com/office/drawing/2014/main" id="{290C1EAF-F0FF-4038-A466-9664B4FA5CC7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>
                  <p14:fade in="1000" out="1000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429667" y="1935337"/>
            <a:ext cx="965203" cy="965203"/>
          </a:xfrm>
          <a:prstGeom prst="rect">
            <a:avLst/>
          </a:prstGeom>
        </p:spPr>
      </p:pic>
      <p:pic>
        <p:nvPicPr>
          <p:cNvPr id="21" name="inside_case-noise-vol99">
            <a:hlinkClick r:id="" action="ppaction://media"/>
            <a:extLst>
              <a:ext uri="{FF2B5EF4-FFF2-40B4-BE49-F238E27FC236}">
                <a16:creationId xmlns:a16="http://schemas.microsoft.com/office/drawing/2014/main" id="{D43E3059-0F2D-4165-B48B-B4868AE4AF51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>
                  <p14:fade in="1000" out="1000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429667" y="3301295"/>
            <a:ext cx="965200" cy="965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C86A78-13B9-4325-BF7D-DBE92F8249E6}"/>
              </a:ext>
            </a:extLst>
          </p:cNvPr>
          <p:cNvSpPr/>
          <p:nvPr/>
        </p:nvSpPr>
        <p:spPr>
          <a:xfrm>
            <a:off x="1650999" y="1739897"/>
            <a:ext cx="2396066" cy="4098044"/>
          </a:xfrm>
          <a:prstGeom prst="rect">
            <a:avLst/>
          </a:prstGeom>
          <a:solidFill>
            <a:srgbClr val="FF3300">
              <a:alpha val="20000"/>
            </a:srgbClr>
          </a:solidFill>
          <a:ln w="1270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5C850-9DAF-4C01-B7C6-5C281DBC6FBA}"/>
              </a:ext>
            </a:extLst>
          </p:cNvPr>
          <p:cNvSpPr/>
          <p:nvPr/>
        </p:nvSpPr>
        <p:spPr>
          <a:xfrm>
            <a:off x="4047065" y="1739895"/>
            <a:ext cx="4092222" cy="1325563"/>
          </a:xfrm>
          <a:prstGeom prst="rect">
            <a:avLst/>
          </a:prstGeom>
          <a:solidFill>
            <a:srgbClr val="FF3300">
              <a:alpha val="21961"/>
            </a:srgbClr>
          </a:solidFill>
          <a:ln w="1270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A59A2D-6DA6-417B-8E87-B64D31E95149}"/>
              </a:ext>
            </a:extLst>
          </p:cNvPr>
          <p:cNvSpPr/>
          <p:nvPr/>
        </p:nvSpPr>
        <p:spPr>
          <a:xfrm>
            <a:off x="4047064" y="3084708"/>
            <a:ext cx="4092222" cy="1325563"/>
          </a:xfrm>
          <a:prstGeom prst="rect">
            <a:avLst/>
          </a:prstGeom>
          <a:solidFill>
            <a:srgbClr val="FF3300">
              <a:alpha val="21961"/>
            </a:srgbClr>
          </a:solidFill>
          <a:ln w="1270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CA5F2D-567E-4907-8A19-3C82582283E6}"/>
              </a:ext>
            </a:extLst>
          </p:cNvPr>
          <p:cNvSpPr/>
          <p:nvPr/>
        </p:nvSpPr>
        <p:spPr>
          <a:xfrm>
            <a:off x="4047064" y="4512671"/>
            <a:ext cx="4092222" cy="1325563"/>
          </a:xfrm>
          <a:prstGeom prst="rect">
            <a:avLst/>
          </a:prstGeom>
          <a:solidFill>
            <a:srgbClr val="FF3300">
              <a:alpha val="21961"/>
            </a:srgbClr>
          </a:solidFill>
          <a:ln w="1270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2D6009-D133-48C8-8509-40CB26BB104E}"/>
              </a:ext>
            </a:extLst>
          </p:cNvPr>
          <p:cNvSpPr/>
          <p:nvPr/>
        </p:nvSpPr>
        <p:spPr>
          <a:xfrm>
            <a:off x="8139284" y="1739895"/>
            <a:ext cx="2396066" cy="4101670"/>
          </a:xfrm>
          <a:prstGeom prst="rect">
            <a:avLst/>
          </a:prstGeom>
          <a:solidFill>
            <a:srgbClr val="FF3300">
              <a:alpha val="20000"/>
            </a:srgbClr>
          </a:solidFill>
          <a:ln w="1270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0387541"/>
      </p:ext>
    </p:extLst>
  </p:cSld>
  <p:clrMapOvr>
    <a:masterClrMapping/>
  </p:clrMapOvr>
  <p:transition spd="slow" advTm="54844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8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8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9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audio>
              <p:cMediaNode vol="80000" showWhenStopped="0">
                <p:cTn id="91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 showWhenStopped="0">
                <p:cTn id="9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 showWhenStopped="0">
                <p:cTn id="93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 showWhenStopped="0">
                <p:cTn id="94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95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9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15" grpId="0" animBg="1"/>
      <p:bldP spid="15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</p:bldLst>
  </p:timing>
  <p:extLst>
    <p:ext uri="{E180D4A7-C9FB-4DFB-919C-405C955672EB}">
      <p14:showEvtLst xmlns:p14="http://schemas.microsoft.com/office/powerpoint/2010/main">
        <p14:playEvt time="4" objId="11"/>
        <p14:playEvt time="4" objId="12"/>
        <p14:playEvt time="2208" objId="20"/>
        <p14:playEvt time="2297" objId="11"/>
        <p14:playEvt time="4678" objId="11"/>
        <p14:playEvt time="4953" objId="12"/>
        <p14:playEvt time="6958" objId="11"/>
        <p14:playEvt time="9297" objId="11"/>
        <p14:playEvt time="9524" objId="12"/>
        <p14:playEvt time="10146" objId="17"/>
        <p14:stopEvt time="10237" objId="20"/>
        <p14:playEvt time="11715" objId="11"/>
        <p14:playEvt time="14042" objId="11"/>
        <p14:playEvt time="14251" objId="12"/>
        <p14:playEvt time="16316" objId="11"/>
        <p14:playEvt time="17835" objId="21"/>
        <p14:stopEvt time="18181" objId="17"/>
        <p14:playEvt time="18840" objId="11"/>
        <p14:playEvt time="19126" objId="12"/>
        <p14:playEvt time="21157" objId="11"/>
        <p14:playEvt time="23674" objId="11"/>
        <p14:playEvt time="23882" objId="12"/>
        <p14:playEvt time="25721" objId="18"/>
        <p14:playEvt time="25939" objId="11"/>
        <p14:stopEvt time="26192" objId="21"/>
        <p14:playEvt time="28239" objId="11"/>
        <p14:playEvt time="28465" objId="12"/>
        <p14:playEvt time="30533" objId="11"/>
        <p14:playEvt time="32838" objId="11"/>
        <p14:playEvt time="33126" objId="12"/>
        <p14:playEvt time="33486" objId="19"/>
        <p14:stopEvt time="33889" objId="18"/>
        <p14:playEvt time="35158" objId="11"/>
        <p14:playEvt time="37483" objId="11"/>
        <p14:playEvt time="37794" objId="12"/>
        <p14:playEvt time="39989" objId="11"/>
        <p14:playEvt time="42454" objId="11"/>
        <p14:playEvt time="42712" objId="12"/>
        <p14:playEvt time="43387" objId="16"/>
        <p14:stopEvt time="43509" objId="19"/>
        <p14:playEvt time="44760" objId="11"/>
        <p14:playEvt time="47122" objId="11"/>
        <p14:playEvt time="47385" objId="12"/>
        <p14:playEvt time="49607" objId="11"/>
        <p14:playEvt time="51902" objId="11"/>
        <p14:playEvt time="52166" objId="12"/>
        <p14:stopEvt time="53442" objId="16"/>
        <p14:playEvt time="54211" objId="11"/>
        <p14:stopEvt time="54844" objId="11"/>
        <p14:stopEvt time="54844" objId="1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D2FC-B4F8-49B7-A452-1CF64981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4E23EA8-6311-4325-9758-FBCFEE487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9265" y="772583"/>
            <a:ext cx="7693062" cy="53128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B07D90A-D43F-4936-BD41-9107C1B12497}"/>
              </a:ext>
            </a:extLst>
          </p:cNvPr>
          <p:cNvSpPr/>
          <p:nvPr/>
        </p:nvSpPr>
        <p:spPr>
          <a:xfrm>
            <a:off x="838200" y="1766331"/>
            <a:ext cx="30514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Sound becomes more directional inside the case</a:t>
            </a:r>
          </a:p>
          <a:p>
            <a:endParaRPr lang="en-US" sz="2000" dirty="0"/>
          </a:p>
          <a:p>
            <a:r>
              <a:rPr lang="en-US" sz="2000" dirty="0"/>
              <a:t>Most of the sound comes from the screen</a:t>
            </a:r>
          </a:p>
        </p:txBody>
      </p:sp>
    </p:spTree>
    <p:extLst>
      <p:ext uri="{BB962C8B-B14F-4D97-AF65-F5344CB8AC3E}">
        <p14:creationId xmlns:p14="http://schemas.microsoft.com/office/powerpoint/2010/main" val="3599904305"/>
      </p:ext>
    </p:extLst>
  </p:cSld>
  <p:clrMapOvr>
    <a:masterClrMapping/>
  </p:clrMapOvr>
  <p:transition spd="slow" advTm="5863">
    <p:strip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D2FC-B4F8-49B7-A452-1CF64981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E343B79-9B91-4375-9B56-7E8571B1F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0" y="3703738"/>
            <a:ext cx="4631753" cy="2880000"/>
          </a:xfr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FFB67687-BC09-49BD-AF5D-AEDB43CC1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882" y="421929"/>
            <a:ext cx="4631753" cy="2880000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B4E8B8-8AE4-4B64-80C3-243A37131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881" y="3612875"/>
            <a:ext cx="4631753" cy="28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2A0B66-CB7D-4B02-A042-2CC30921BAC0}"/>
              </a:ext>
            </a:extLst>
          </p:cNvPr>
          <p:cNvSpPr/>
          <p:nvPr/>
        </p:nvSpPr>
        <p:spPr>
          <a:xfrm>
            <a:off x="838200" y="1766331"/>
            <a:ext cx="30514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Loudness drops inside the case, as expected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6344138"/>
      </p:ext>
    </p:extLst>
  </p:cSld>
  <p:clrMapOvr>
    <a:masterClrMapping/>
  </p:clrMapOvr>
  <p:transition spd="slow" advTm="2915">
    <p:strip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D2FC-B4F8-49B7-A452-1CF64981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343B79-9B91-4375-9B56-7E8571B1F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790" y="3703738"/>
            <a:ext cx="4631752" cy="2880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67687-BC09-49BD-AF5D-AEDB43CC1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882" y="421929"/>
            <a:ext cx="4631752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4E8B8-8AE4-4B64-80C3-243A37131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881" y="3612875"/>
            <a:ext cx="4631752" cy="28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F99ED-D1D7-4B1B-95F0-1033773EF643}"/>
              </a:ext>
            </a:extLst>
          </p:cNvPr>
          <p:cNvSpPr/>
          <p:nvPr/>
        </p:nvSpPr>
        <p:spPr>
          <a:xfrm>
            <a:off x="838200" y="1766331"/>
            <a:ext cx="30514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Loudness drops inside the case, as expected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7183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396">
        <p:fade/>
      </p:transition>
    </mc:Choice>
    <mc:Fallback>
      <p:transition spd="med" advTm="6396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7.9|7.6|7.8|7.7|9.8|9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930</TotalTime>
  <Words>89</Words>
  <Application>Microsoft Office PowerPoint</Application>
  <PresentationFormat>Widescreen</PresentationFormat>
  <Paragraphs>22</Paragraphs>
  <Slides>7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HackRF+Portapack H2</vt:lpstr>
      <vt:lpstr>Test environment</vt:lpstr>
      <vt:lpstr>Background sound</vt:lpstr>
      <vt:lpstr>Recording comparison</vt:lpstr>
      <vt:lpstr>Results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HackRF+Portapack H2</dc:title>
  <dc:creator>Erwin Ried</dc:creator>
  <cp:lastModifiedBy>Erwin Ried</cp:lastModifiedBy>
  <cp:revision>8</cp:revision>
  <dcterms:created xsi:type="dcterms:W3CDTF">2020-04-11T13:15:57Z</dcterms:created>
  <dcterms:modified xsi:type="dcterms:W3CDTF">2020-04-12T09:31:06Z</dcterms:modified>
</cp:coreProperties>
</file>